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1142" r:id="rId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164"/>
    <a:srgbClr val="3FB498"/>
    <a:srgbClr val="34AED6"/>
    <a:srgbClr val="EA5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84125" autoAdjust="0"/>
  </p:normalViewPr>
  <p:slideViewPr>
    <p:cSldViewPr snapToGrid="0">
      <p:cViewPr varScale="1">
        <p:scale>
          <a:sx n="94" d="100"/>
          <a:sy n="94" d="100"/>
        </p:scale>
        <p:origin x="11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D9D84-D039-4588-9B64-81C211652E58}" type="datetimeFigureOut">
              <a:rPr lang="da-DK" smtClean="0"/>
              <a:t>13-03-2025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110E5-7DD0-48BA-8CB8-7E57684576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701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7D6B3-27A1-4AFC-9DFA-E99013D84442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274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1321539"/>
            <a:ext cx="11292001" cy="2309361"/>
          </a:xfrm>
        </p:spPr>
        <p:txBody>
          <a:bodyPr lIns="0" tIns="0" rIns="0" bIns="0" anchor="ctr">
            <a:noAutofit/>
          </a:bodyPr>
          <a:lstStyle>
            <a:lvl1pPr algn="ctr">
              <a:defRPr sz="8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4164"/>
              </a:clrFrom>
              <a:clrTo>
                <a:srgbClr val="00416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83" y="4108759"/>
            <a:ext cx="3709035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62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34AED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7343699" y="0"/>
            <a:ext cx="4848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 userDrawn="1"/>
        </p:nvSpPr>
        <p:spPr>
          <a:xfrm>
            <a:off x="7343699" y="2940422"/>
            <a:ext cx="48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tx1">
                    <a:alpha val="50000"/>
                  </a:schemeClr>
                </a:solidFill>
              </a:rPr>
              <a:t>Billedfelt</a:t>
            </a:r>
          </a:p>
        </p:txBody>
      </p:sp>
    </p:spTree>
    <p:extLst>
      <p:ext uri="{BB962C8B-B14F-4D97-AF65-F5344CB8AC3E}">
        <p14:creationId xmlns:p14="http://schemas.microsoft.com/office/powerpoint/2010/main" val="23108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3FB4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7343699" y="0"/>
            <a:ext cx="4848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 userDrawn="1"/>
        </p:nvSpPr>
        <p:spPr>
          <a:xfrm>
            <a:off x="7343699" y="2940422"/>
            <a:ext cx="48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tx1">
                    <a:alpha val="50000"/>
                  </a:schemeClr>
                </a:solidFill>
              </a:rPr>
              <a:t>Billedfelt</a:t>
            </a:r>
          </a:p>
        </p:txBody>
      </p:sp>
    </p:spTree>
    <p:extLst>
      <p:ext uri="{BB962C8B-B14F-4D97-AF65-F5344CB8AC3E}">
        <p14:creationId xmlns:p14="http://schemas.microsoft.com/office/powerpoint/2010/main" val="2052792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7343699" y="0"/>
            <a:ext cx="4848301" cy="6858000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0041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rgbClr val="0041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5" name="Tekstfelt 4"/>
          <p:cNvSpPr txBox="1"/>
          <p:nvPr userDrawn="1"/>
        </p:nvSpPr>
        <p:spPr>
          <a:xfrm>
            <a:off x="7343699" y="2940422"/>
            <a:ext cx="48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Billedfelt</a:t>
            </a:r>
          </a:p>
        </p:txBody>
      </p:sp>
    </p:spTree>
    <p:extLst>
      <p:ext uri="{BB962C8B-B14F-4D97-AF65-F5344CB8AC3E}">
        <p14:creationId xmlns:p14="http://schemas.microsoft.com/office/powerpoint/2010/main" val="3045250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4164"/>
              </a:clrFrom>
              <a:clrTo>
                <a:srgbClr val="00416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38" y="2705100"/>
            <a:ext cx="618172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86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sp>
        <p:nvSpPr>
          <p:cNvPr id="11" name="Pladsholder til tekst 9"/>
          <p:cNvSpPr>
            <a:spLocks noGrp="1"/>
          </p:cNvSpPr>
          <p:nvPr>
            <p:ph type="body" sz="quarter" idx="19" hasCustomPrompt="1"/>
          </p:nvPr>
        </p:nvSpPr>
        <p:spPr>
          <a:xfrm>
            <a:off x="468000" y="682641"/>
            <a:ext cx="7644224" cy="4680000"/>
          </a:xfrm>
        </p:spPr>
        <p:txBody>
          <a:bodyPr/>
          <a:lstStyle>
            <a:lvl1pPr marL="0" indent="0">
              <a:lnSpc>
                <a:spcPts val="3800"/>
              </a:lnSpc>
              <a:buNone/>
              <a:defRPr sz="3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da-DK" noProof="0" dirty="0"/>
              <a:t>Afsnitsoverskrift</a:t>
            </a: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6012000"/>
            <a:ext cx="1800000" cy="41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9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8"/>
            <a:ext cx="11292001" cy="4204906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200" y="6062400"/>
            <a:ext cx="1854518" cy="43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1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292001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357692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292001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46" y="5098851"/>
            <a:ext cx="3558127" cy="175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1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EA51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292001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46" y="5098851"/>
            <a:ext cx="3558127" cy="175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21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34AED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292001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47" y="5098851"/>
            <a:ext cx="3558125" cy="175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46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3FB4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292001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47" y="5098851"/>
            <a:ext cx="3558125" cy="175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7343699" y="0"/>
            <a:ext cx="4848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 userDrawn="1"/>
        </p:nvSpPr>
        <p:spPr>
          <a:xfrm>
            <a:off x="7343699" y="2940422"/>
            <a:ext cx="48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tx1">
                    <a:alpha val="50000"/>
                  </a:schemeClr>
                </a:solidFill>
              </a:rPr>
              <a:t>Billedfelt</a:t>
            </a:r>
          </a:p>
        </p:txBody>
      </p:sp>
    </p:spTree>
    <p:extLst>
      <p:ext uri="{BB962C8B-B14F-4D97-AF65-F5344CB8AC3E}">
        <p14:creationId xmlns:p14="http://schemas.microsoft.com/office/powerpoint/2010/main" val="3037443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elsli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EA51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7343699" y="0"/>
            <a:ext cx="4848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 userDrawn="1"/>
        </p:nvSpPr>
        <p:spPr>
          <a:xfrm>
            <a:off x="7343699" y="2940422"/>
            <a:ext cx="48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tx1">
                    <a:alpha val="50000"/>
                  </a:schemeClr>
                </a:solidFill>
              </a:rPr>
              <a:t>Billedfelt</a:t>
            </a:r>
          </a:p>
        </p:txBody>
      </p:sp>
    </p:spTree>
    <p:extLst>
      <p:ext uri="{BB962C8B-B14F-4D97-AF65-F5344CB8AC3E}">
        <p14:creationId xmlns:p14="http://schemas.microsoft.com/office/powerpoint/2010/main" val="2281048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91A2-2753-4E5C-9FC0-499D0BA095EE}" type="datetimeFigureOut">
              <a:rPr lang="da-DK" smtClean="0"/>
              <a:t>13-03-2025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F5F42-9C51-4FA7-8FD2-52A07DB0D6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142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7" r:id="rId3"/>
    <p:sldLayoutId id="2147483658" r:id="rId4"/>
    <p:sldLayoutId id="2147483663" r:id="rId5"/>
    <p:sldLayoutId id="2147483674" r:id="rId6"/>
    <p:sldLayoutId id="2147483675" r:id="rId7"/>
    <p:sldLayoutId id="2147483681" r:id="rId8"/>
    <p:sldLayoutId id="2147483678" r:id="rId9"/>
    <p:sldLayoutId id="2147483679" r:id="rId10"/>
    <p:sldLayoutId id="2147483680" r:id="rId11"/>
    <p:sldLayoutId id="2147483677" r:id="rId12"/>
    <p:sldLayoutId id="2147483676" r:id="rId13"/>
    <p:sldLayoutId id="214748368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landscape cartoon scene with green field and blue sky 21860935 Vector Art  at Vecteezy">
            <a:extLst>
              <a:ext uri="{FF2B5EF4-FFF2-40B4-BE49-F238E27FC236}">
                <a16:creationId xmlns:a16="http://schemas.microsoft.com/office/drawing/2014/main" id="{F494B4A8-28C2-0D2E-D432-DDE864835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65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ee Drawing PNG – Free Download">
            <a:extLst>
              <a:ext uri="{FF2B5EF4-FFF2-40B4-BE49-F238E27FC236}">
                <a16:creationId xmlns:a16="http://schemas.microsoft.com/office/drawing/2014/main" id="{A20753A6-7876-4D01-A52E-46C443B56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6" y="941205"/>
            <a:ext cx="3696198" cy="425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ree Drawing PNG – Free Download">
            <a:extLst>
              <a:ext uri="{FF2B5EF4-FFF2-40B4-BE49-F238E27FC236}">
                <a16:creationId xmlns:a16="http://schemas.microsoft.com/office/drawing/2014/main" id="{5F3118DF-0589-1C2C-38EA-59A7E6AD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034" y="870194"/>
            <a:ext cx="3696198" cy="425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ree Drawing PNG – Free Download">
            <a:extLst>
              <a:ext uri="{FF2B5EF4-FFF2-40B4-BE49-F238E27FC236}">
                <a16:creationId xmlns:a16="http://schemas.microsoft.com/office/drawing/2014/main" id="{7DB751AF-0C83-171B-8EC4-8D215FB4E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6033" y="870194"/>
            <a:ext cx="3696198" cy="425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ee Drawing PNG – Free Download">
            <a:extLst>
              <a:ext uri="{FF2B5EF4-FFF2-40B4-BE49-F238E27FC236}">
                <a16:creationId xmlns:a16="http://schemas.microsoft.com/office/drawing/2014/main" id="{66D43F40-40F5-FB5D-8D44-F432BDB1F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4032" y="836712"/>
            <a:ext cx="3696198" cy="425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1920AD3-D5A4-0246-B04F-D8C73F671F24}"/>
              </a:ext>
            </a:extLst>
          </p:cNvPr>
          <p:cNvSpPr/>
          <p:nvPr/>
        </p:nvSpPr>
        <p:spPr>
          <a:xfrm>
            <a:off x="2701830" y="1411343"/>
            <a:ext cx="6869429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Børn og unge gør det godt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7FAC83F-3C5B-0549-BCAC-A47A000F6CAD}"/>
              </a:ext>
            </a:extLst>
          </p:cNvPr>
          <p:cNvSpPr/>
          <p:nvPr/>
        </p:nvSpPr>
        <p:spPr>
          <a:xfrm>
            <a:off x="1339503" y="1977620"/>
            <a:ext cx="9505056" cy="773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r>
              <a:rPr lang="da-DK" sz="2800" dirty="0">
                <a:solidFill>
                  <a:schemeClr val="tx1"/>
                </a:solidFill>
                <a:latin typeface="Constantia" panose="02030602050306030303" pitchFamily="18" charset="0"/>
              </a:rPr>
              <a:t>under de omstændigheder og rammer de er i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D79A55B6-70B1-3B72-A61B-B1D866D201C8}"/>
              </a:ext>
            </a:extLst>
          </p:cNvPr>
          <p:cNvSpPr/>
          <p:nvPr/>
        </p:nvSpPr>
        <p:spPr>
          <a:xfrm rot="16200000">
            <a:off x="3067960" y="3571401"/>
            <a:ext cx="180020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rPr>
              <a:t>Børn &amp; unge </a:t>
            </a:r>
          </a:p>
          <a:p>
            <a:pPr algn="ctr"/>
            <a:r>
              <a:rPr lang="da-DK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rPr>
              <a:t>skal ses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363022EC-22DE-8FBB-43DB-C1090049F844}"/>
              </a:ext>
            </a:extLst>
          </p:cNvPr>
          <p:cNvSpPr/>
          <p:nvPr/>
        </p:nvSpPr>
        <p:spPr>
          <a:xfrm rot="16200000">
            <a:off x="4484900" y="3610653"/>
            <a:ext cx="180020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rPr>
              <a:t>Børn &amp; unge </a:t>
            </a:r>
          </a:p>
          <a:p>
            <a:pPr algn="ctr"/>
            <a:r>
              <a:rPr lang="da-DK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rPr>
              <a:t>skal høres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018F6C62-9D9F-3834-E90E-11E7A063ACC3}"/>
              </a:ext>
            </a:extLst>
          </p:cNvPr>
          <p:cNvSpPr/>
          <p:nvPr/>
        </p:nvSpPr>
        <p:spPr>
          <a:xfrm rot="16200000">
            <a:off x="7290494" y="3563229"/>
            <a:ext cx="180020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rPr>
              <a:t>Børn &amp; unge </a:t>
            </a:r>
          </a:p>
          <a:p>
            <a:pPr algn="ctr"/>
            <a:r>
              <a:rPr lang="da-DK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rPr>
              <a:t>skal inddrages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259519E-5D2C-E55F-A77F-F466AB0B39D7}"/>
              </a:ext>
            </a:extLst>
          </p:cNvPr>
          <p:cNvSpPr/>
          <p:nvPr/>
        </p:nvSpPr>
        <p:spPr>
          <a:xfrm rot="16200000">
            <a:off x="5831624" y="3610652"/>
            <a:ext cx="180020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rPr>
              <a:t>Børn &amp; unge</a:t>
            </a:r>
          </a:p>
          <a:p>
            <a:pPr algn="ctr"/>
            <a:r>
              <a:rPr lang="da-DK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rPr>
              <a:t> skal forstås</a:t>
            </a:r>
          </a:p>
        </p:txBody>
      </p:sp>
      <p:pic>
        <p:nvPicPr>
          <p:cNvPr id="25" name="Picture 2" descr="Wooden Sign Free 3D Model Free3D, 55% OFF">
            <a:extLst>
              <a:ext uri="{FF2B5EF4-FFF2-40B4-BE49-F238E27FC236}">
                <a16:creationId xmlns:a16="http://schemas.microsoft.com/office/drawing/2014/main" id="{31ED9C2D-39F0-5ADE-CE64-0750E4966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667" b="97167" l="58167" r="92167">
                        <a14:foregroundMark x1="75167" y1="96333" x2="73333" y2="88667"/>
                        <a14:foregroundMark x1="76000" y1="53667" x2="73167" y2="64000"/>
                        <a14:foregroundMark x1="92167" y1="66667" x2="84000" y2="66667"/>
                        <a14:foregroundMark x1="73500" y1="97167" x2="74000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06" t="50399" r="3255" b="463"/>
          <a:stretch/>
        </p:blipFill>
        <p:spPr bwMode="auto">
          <a:xfrm rot="21434976" flipH="1">
            <a:off x="10240860" y="1009664"/>
            <a:ext cx="1782602" cy="204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Wooden Sign Free 3D Model Free3D, 55% OFF">
            <a:extLst>
              <a:ext uri="{FF2B5EF4-FFF2-40B4-BE49-F238E27FC236}">
                <a16:creationId xmlns:a16="http://schemas.microsoft.com/office/drawing/2014/main" id="{8B661783-31B2-F409-53DD-39531E56A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667" b="97167" l="58167" r="92167">
                        <a14:foregroundMark x1="75167" y1="96333" x2="73333" y2="88667"/>
                        <a14:foregroundMark x1="76000" y1="53667" x2="73167" y2="64000"/>
                        <a14:foregroundMark x1="92167" y1="66667" x2="84000" y2="66667"/>
                        <a14:foregroundMark x1="73500" y1="97167" x2="74000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06" t="50399" r="3255" b="463"/>
          <a:stretch/>
        </p:blipFill>
        <p:spPr bwMode="auto">
          <a:xfrm flipH="1">
            <a:off x="10516437" y="2234923"/>
            <a:ext cx="1782602" cy="204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Wooden Sign Free 3D Model Free3D, 55% OFF">
            <a:extLst>
              <a:ext uri="{FF2B5EF4-FFF2-40B4-BE49-F238E27FC236}">
                <a16:creationId xmlns:a16="http://schemas.microsoft.com/office/drawing/2014/main" id="{3FDF8FA0-FE93-EB55-D959-5F304E1C3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667" b="97167" l="58167" r="92167">
                        <a14:foregroundMark x1="75167" y1="96333" x2="73333" y2="88667"/>
                        <a14:foregroundMark x1="76000" y1="53667" x2="73167" y2="64000"/>
                        <a14:foregroundMark x1="92167" y1="66667" x2="84000" y2="66667"/>
                        <a14:foregroundMark x1="73500" y1="97167" x2="74000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06" t="50399" r="3255" b="463"/>
          <a:stretch/>
        </p:blipFill>
        <p:spPr bwMode="auto">
          <a:xfrm flipH="1">
            <a:off x="10423202" y="3673453"/>
            <a:ext cx="1620181" cy="185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Wooden Sign Free 3D Model Free3D, 55% OFF">
            <a:extLst>
              <a:ext uri="{FF2B5EF4-FFF2-40B4-BE49-F238E27FC236}">
                <a16:creationId xmlns:a16="http://schemas.microsoft.com/office/drawing/2014/main" id="{D62A27FB-9DEE-4577-179D-E033CC234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667" b="97167" l="58167" r="92167">
                        <a14:foregroundMark x1="75167" y1="96333" x2="73333" y2="88667"/>
                        <a14:foregroundMark x1="76000" y1="53667" x2="73167" y2="64000"/>
                        <a14:foregroundMark x1="92167" y1="66667" x2="84000" y2="66667"/>
                        <a14:foregroundMark x1="73500" y1="97167" x2="74000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06" t="50399" r="3255" b="463"/>
          <a:stretch/>
        </p:blipFill>
        <p:spPr bwMode="auto">
          <a:xfrm flipH="1">
            <a:off x="10246132" y="4852365"/>
            <a:ext cx="1620181" cy="185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ktangel 25">
            <a:extLst>
              <a:ext uri="{FF2B5EF4-FFF2-40B4-BE49-F238E27FC236}">
                <a16:creationId xmlns:a16="http://schemas.microsoft.com/office/drawing/2014/main" id="{004DFF20-1D93-29DB-52F8-B9AC547B1CD4}"/>
              </a:ext>
            </a:extLst>
          </p:cNvPr>
          <p:cNvSpPr/>
          <p:nvPr/>
        </p:nvSpPr>
        <p:spPr>
          <a:xfrm rot="21428221">
            <a:off x="10270695" y="1350904"/>
            <a:ext cx="1805657" cy="636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Vision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079AD3BA-7667-FC12-F844-AA9BC5A8A10D}"/>
              </a:ext>
            </a:extLst>
          </p:cNvPr>
          <p:cNvSpPr/>
          <p:nvPr/>
        </p:nvSpPr>
        <p:spPr>
          <a:xfrm>
            <a:off x="10615888" y="2558278"/>
            <a:ext cx="1805657" cy="636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Mission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E601C0DD-9777-3363-1138-9D177476B7CA}"/>
              </a:ext>
            </a:extLst>
          </p:cNvPr>
          <p:cNvSpPr/>
          <p:nvPr/>
        </p:nvSpPr>
        <p:spPr>
          <a:xfrm>
            <a:off x="10409377" y="3944690"/>
            <a:ext cx="1805657" cy="636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Strategi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A931033A-2EDC-04B0-73AF-0F287FCD32F7}"/>
              </a:ext>
            </a:extLst>
          </p:cNvPr>
          <p:cNvSpPr/>
          <p:nvPr/>
        </p:nvSpPr>
        <p:spPr>
          <a:xfrm>
            <a:off x="10169804" y="5121999"/>
            <a:ext cx="1805657" cy="636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Værdier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B2AD49FE-6F56-F57A-75EC-8D6BCA91157A}"/>
              </a:ext>
            </a:extLst>
          </p:cNvPr>
          <p:cNvSpPr txBox="1"/>
          <p:nvPr/>
        </p:nvSpPr>
        <p:spPr>
          <a:xfrm>
            <a:off x="97754" y="5713418"/>
            <a:ext cx="3696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Adfærd der servicerer</a:t>
            </a:r>
          </a:p>
          <a:p>
            <a:pPr algn="ctr"/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børnesynet 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87E9DF74-AAC3-CE28-B957-A066D186A189}"/>
              </a:ext>
            </a:extLst>
          </p:cNvPr>
          <p:cNvSpPr txBox="1"/>
          <p:nvPr/>
        </p:nvSpPr>
        <p:spPr>
          <a:xfrm>
            <a:off x="7108651" y="5748257"/>
            <a:ext cx="3696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Adfærd der skader</a:t>
            </a:r>
          </a:p>
          <a:p>
            <a:pPr algn="ctr"/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børnesynet 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CE62710-8DEB-5615-1B21-F41F9A9149D6}"/>
              </a:ext>
            </a:extLst>
          </p:cNvPr>
          <p:cNvSpPr txBox="1"/>
          <p:nvPr/>
        </p:nvSpPr>
        <p:spPr>
          <a:xfrm>
            <a:off x="3899885" y="5698087"/>
            <a:ext cx="36961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Adfærd der kan kompromittere børnesynet  </a:t>
            </a:r>
          </a:p>
        </p:txBody>
      </p:sp>
    </p:spTree>
    <p:extLst>
      <p:ext uri="{BB962C8B-B14F-4D97-AF65-F5344CB8AC3E}">
        <p14:creationId xmlns:p14="http://schemas.microsoft.com/office/powerpoint/2010/main" val="418346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-tema">
  <a:themeElements>
    <a:clrScheme name="Brugerdefineret 2">
      <a:dk1>
        <a:srgbClr val="004164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2CC"/>
      </a:hlink>
      <a:folHlink>
        <a:srgbClr val="EBDAE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etOrganized dokument" ma:contentTypeID="0x010100AC085CFC53BC46CEA2EADE194AD9D48200EF0269DCAF704F41B1111C344E51F03C" ma:contentTypeVersion="14" ma:contentTypeDescription="GetOrganized dokument" ma:contentTypeScope="" ma:versionID="ac982aa6a4a069332e1f7d5f63bc66bc">
  <xsd:schema xmlns:xsd="http://www.w3.org/2001/XMLSchema" xmlns:xs="http://www.w3.org/2001/XMLSchema" xmlns:p="http://schemas.microsoft.com/office/2006/metadata/properties" xmlns:ns1="http://schemas.microsoft.com/sharepoint/v3" xmlns:ns2="7BC4DE32-FEC7-4C05-B560-4FC794E3EBC9" xmlns:ns3="d34765fd-62c1-4da3-bf0d-f4ae80e5724a" xmlns:ns4="7bc4de32-fec7-4c05-b560-4fc794e3ebc9" xmlns:ns5="5ac96739-cc99-4c8f-98e7-c8f3e0a8bdf3" xmlns:ns6="http://schemas.microsoft.com/sharepoint/v3/fields" xmlns:ns7="05a6fd1a-fbab-441d-bb30-ed11cb801188" targetNamespace="http://schemas.microsoft.com/office/2006/metadata/properties" ma:root="true" ma:fieldsID="b97788a76e8043cee21f6e4056dd38bc" ns1:_="" ns2:_="" ns3:_="" ns4:_="" ns5:_="" ns6:_="" ns7:_="">
    <xsd:import namespace="http://schemas.microsoft.com/sharepoint/v3"/>
    <xsd:import namespace="7BC4DE32-FEC7-4C05-B560-4FC794E3EBC9"/>
    <xsd:import namespace="d34765fd-62c1-4da3-bf0d-f4ae80e5724a"/>
    <xsd:import namespace="7bc4de32-fec7-4c05-b560-4fc794e3ebc9"/>
    <xsd:import namespace="5ac96739-cc99-4c8f-98e7-c8f3e0a8bdf3"/>
    <xsd:import namespace="http://schemas.microsoft.com/sharepoint/v3/fields"/>
    <xsd:import namespace="05a6fd1a-fbab-441d-bb30-ed11cb801188"/>
    <xsd:element name="properties">
      <xsd:complexType>
        <xsd:sequence>
          <xsd:element name="documentManagement">
            <xsd:complexType>
              <xsd:all>
                <xsd:element ref="ns2:Beskrivelse" minOccurs="0"/>
                <xsd:element ref="ns2:Gruppering" minOccurs="0"/>
                <xsd:element ref="ns1:CaseOwner" minOccurs="0"/>
                <xsd:element ref="ns2:JuridiskDato" minOccurs="0"/>
                <xsd:element ref="ns2:Aktindsigt"/>
                <xsd:element ref="ns1:Korrespondance"/>
                <xsd:element ref="ns2:Afsender" minOccurs="0"/>
                <xsd:element ref="ns2:Modtagere" minOccurs="0"/>
                <xsd:element ref="ns2:IOMStatus" minOccurs="0"/>
                <xsd:element ref="ns2:CCMAgendaDocumentStatus" minOccurs="0"/>
                <xsd:element ref="ns2:CCMAgendaStatus" minOccurs="0"/>
                <xsd:element ref="ns2:CCMMeetingCaseLink" minOccurs="0"/>
                <xsd:element ref="ns1:TrackID" minOccurs="0"/>
                <xsd:element ref="ns1:CCMCognitiveType" minOccurs="0"/>
                <xsd:element ref="ns2:ErFortrolig" minOccurs="0"/>
                <xsd:element ref="ns2:CCMManageRelations" minOccurs="0"/>
                <xsd:element ref="ns1:DocID" minOccurs="0"/>
                <xsd:element ref="ns1:Finalized" minOccurs="0"/>
                <xsd:element ref="ns1:Related" minOccurs="0"/>
                <xsd:element ref="ns1:RegistrationDate" minOccurs="0"/>
                <xsd:element ref="ns1:CaseRecordNumber" minOccurs="0"/>
                <xsd:element ref="ns1:LocalAttachment" minOccurs="0"/>
                <xsd:element ref="ns1:CCMTemplateName" minOccurs="0"/>
                <xsd:element ref="ns1:CCMTemplateVersion" minOccurs="0"/>
                <xsd:element ref="ns1:CCMTemplateID" minOccurs="0"/>
                <xsd:element ref="ns1:CCMSystemID" minOccurs="0"/>
                <xsd:element ref="ns1:WasEncrypted" minOccurs="0"/>
                <xsd:element ref="ns1:WasSigned" minOccurs="0"/>
                <xsd:element ref="ns1:MailHasAttachments" minOccurs="0"/>
                <xsd:element ref="ns1:CCMConversation" minOccurs="0"/>
                <xsd:element ref="ns2:a3c7f3665c3f4ddab65e7e70f16e8438" minOccurs="0"/>
                <xsd:element ref="ns3:TaxCatchAll" minOccurs="0"/>
                <xsd:element ref="ns2:CCMMeetingCaseId" minOccurs="0"/>
                <xsd:element ref="ns2:CCMMeetingCaseInstanceId" minOccurs="0"/>
                <xsd:element ref="ns2:CCMAgendaItemId" minOccurs="0"/>
                <xsd:element ref="ns2:AgendaStatusIcon" minOccurs="0"/>
                <xsd:element ref="ns1:CCMOriginalDocID" minOccurs="0"/>
                <xsd:element ref="ns1:Classification" minOccurs="0"/>
                <xsd:element ref="ns1:CaseID" minOccurs="0"/>
                <xsd:element ref="ns4:CCMShouldUpdateAgendaItemTitle" minOccurs="0"/>
                <xsd:element ref="ns5:SharedWithUsers" minOccurs="0"/>
                <xsd:element ref="ns1:CCMMetadataExtractionStatus" minOccurs="0"/>
                <xsd:element ref="ns1:CCMPageCount" minOccurs="0"/>
                <xsd:element ref="ns1:CCMCommentCount" minOccurs="0"/>
                <xsd:element ref="ns1:CCMPreviewAnnotationsTasks" minOccurs="0"/>
                <xsd:element ref="ns6:PostListDate" minOccurs="0"/>
                <xsd:element ref="ns6:SvarPaa" minOccurs="0"/>
                <xsd:element ref="ns7:ErBesvaret" minOccurs="0"/>
                <xsd:element ref="ns1:CCMWorkflowInstanceID" minOccurs="0"/>
                <xsd:element ref="ns1:CCMWorkflowStatus" minOccurs="0"/>
                <xsd:element ref="ns1:CCMWorkflowName" minOccurs="0"/>
                <xsd:element ref="ns1:CCMWorkflowSpecialAccess" minOccurs="0"/>
                <xsd:element ref="ns1:CCMWorkflowSpecialReadAccess" minOccurs="0"/>
                <xsd:element ref="ns1:CCMWorkflowDidBrokePermissions" minOccurs="0"/>
                <xsd:element ref="ns4:Frist" minOccurs="0"/>
                <xsd:element ref="ns4:ReplyTo" minOccurs="0"/>
                <xsd:element ref="ns4:Par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aseOwner" ma:index="4" nillable="true" ma:displayName="Dokumentansvarlig" ma:description="Skriv navn eller initialer" ma:list="UserInfo" ma:SearchPeopleOnly="false" ma:SharePointGroup="0" ma:internalName="Case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Korrespondance" ma:index="7" ma:displayName="Korrespondance" ma:default="Intern" ma:description="Vælg om dokumentet er internt, indgående eller udgående" ma:format="Dropdown" ma:internalName="Korrespondance">
      <xsd:simpleType>
        <xsd:restriction base="dms:Choice">
          <xsd:enumeration value="Intern"/>
          <xsd:enumeration value="Indgående"/>
          <xsd:enumeration value="Udgående"/>
        </xsd:restriction>
      </xsd:simpleType>
    </xsd:element>
    <xsd:element name="TrackID" ma:index="15" nillable="true" ma:displayName="TrackID" ma:internalName="TrackID">
      <xsd:simpleType>
        <xsd:restriction base="dms:Note">
          <xsd:maxLength value="255"/>
        </xsd:restriction>
      </xsd:simpleType>
    </xsd:element>
    <xsd:element name="CCMCognitiveType" ma:index="17" nillable="true" ma:displayName="CognitiveType" ma:decimals="0" ma:description="" ma:internalName="CCMCognitiveType" ma:readOnly="false">
      <xsd:simpleType>
        <xsd:restriction base="dms:Number"/>
      </xsd:simpleType>
    </xsd:element>
    <xsd:element name="DocID" ma:index="21" nillable="true" ma:displayName="Dok ID" ma:default="Tildeler" ma:internalName="DocID" ma:readOnly="true">
      <xsd:simpleType>
        <xsd:restriction base="dms:Text"/>
      </xsd:simpleType>
    </xsd:element>
    <xsd:element name="Finalized" ma:index="22" nillable="true" ma:displayName="Endeligt" ma:default="False" ma:internalName="Finalized" ma:readOnly="true">
      <xsd:simpleType>
        <xsd:restriction base="dms:Boolean"/>
      </xsd:simpleType>
    </xsd:element>
    <xsd:element name="Related" ma:index="23" nillable="true" ma:displayName="Vedhæftet dokument" ma:default="False" ma:internalName="Related" ma:readOnly="true">
      <xsd:simpleType>
        <xsd:restriction base="dms:Boolean"/>
      </xsd:simpleType>
    </xsd:element>
    <xsd:element name="RegistrationDate" ma:index="24" nillable="true" ma:displayName="Registrerings dato" ma:format="DateTime" ma:internalName="RegistrationDate" ma:readOnly="true">
      <xsd:simpleType>
        <xsd:restriction base="dms:DateTime"/>
      </xsd:simpleType>
    </xsd:element>
    <xsd:element name="CaseRecordNumber" ma:index="25" nillable="true" ma:displayName="Akt ID" ma:decimals="0" ma:default="0" ma:internalName="CaseRecordNumber" ma:readOnly="true">
      <xsd:simpleType>
        <xsd:restriction base="dms:Number"/>
      </xsd:simpleType>
    </xsd:element>
    <xsd:element name="LocalAttachment" ma:index="26" nillable="true" ma:displayName="Lokalt bilag" ma:default="False" ma:description="" ma:internalName="LocalAttachment" ma:readOnly="true">
      <xsd:simpleType>
        <xsd:restriction base="dms:Boolean"/>
      </xsd:simpleType>
    </xsd:element>
    <xsd:element name="CCMTemplateName" ma:index="27" nillable="true" ma:displayName="Skabelon navn" ma:internalName="CCMTemplateName" ma:readOnly="true">
      <xsd:simpleType>
        <xsd:restriction base="dms:Text"/>
      </xsd:simpleType>
    </xsd:element>
    <xsd:element name="CCMTemplateVersion" ma:index="28" nillable="true" ma:displayName="Skabelon version" ma:internalName="CCMTemplateVersion" ma:readOnly="true">
      <xsd:simpleType>
        <xsd:restriction base="dms:Text"/>
      </xsd:simpleType>
    </xsd:element>
    <xsd:element name="CCMTemplateID" ma:index="29" nillable="true" ma:displayName="CCMTemplateID" ma:decimals="0" ma:default="0" ma:hidden="true" ma:internalName="CCMTemplateID" ma:readOnly="true">
      <xsd:simpleType>
        <xsd:restriction base="dms:Number"/>
      </xsd:simpleType>
    </xsd:element>
    <xsd:element name="CCMSystemID" ma:index="30" nillable="true" ma:displayName="CCMSystemID" ma:hidden="true" ma:internalName="CCMSystemID" ma:readOnly="true">
      <xsd:simpleType>
        <xsd:restriction base="dms:Text"/>
      </xsd:simpleType>
    </xsd:element>
    <xsd:element name="WasEncrypted" ma:index="31" nillable="true" ma:displayName="Krypteret" ma:default="False" ma:internalName="WasEncrypted" ma:readOnly="true">
      <xsd:simpleType>
        <xsd:restriction base="dms:Boolean"/>
      </xsd:simpleType>
    </xsd:element>
    <xsd:element name="WasSigned" ma:index="32" nillable="true" ma:displayName="Signeret" ma:default="False" ma:internalName="WasSigned" ma:readOnly="true">
      <xsd:simpleType>
        <xsd:restriction base="dms:Boolean"/>
      </xsd:simpleType>
    </xsd:element>
    <xsd:element name="MailHasAttachments" ma:index="33" nillable="true" ma:displayName="E-mail har vedhæftede filer" ma:default="False" ma:internalName="MailHasAttachments" ma:readOnly="true">
      <xsd:simpleType>
        <xsd:restriction base="dms:Boolean"/>
      </xsd:simpleType>
    </xsd:element>
    <xsd:element name="CCMConversation" ma:index="34" nillable="true" ma:displayName="Samtale" ma:description="" ma:internalName="CCMConversation" ma:readOnly="true">
      <xsd:simpleType>
        <xsd:restriction base="dms:Text"/>
      </xsd:simpleType>
    </xsd:element>
    <xsd:element name="CCMOriginalDocID" ma:index="45" nillable="true" ma:displayName="Originalt Dok ID" ma:description="" ma:internalName="CCMOriginalDocID" ma:readOnly="true">
      <xsd:simpleType>
        <xsd:restriction base="dms:Text"/>
      </xsd:simpleType>
    </xsd:element>
    <xsd:element name="Classification" ma:index="49" nillable="true" ma:displayName="Klassifikation" ma:hidden="true" ma:internalName="Classification">
      <xsd:simpleType>
        <xsd:restriction base="dms:Choice">
          <xsd:enumeration value="Offentlig"/>
          <xsd:enumeration value="Intern"/>
          <xsd:enumeration value="Fortrolig"/>
        </xsd:restriction>
      </xsd:simpleType>
    </xsd:element>
    <xsd:element name="CaseID" ma:index="50" nillable="true" ma:displayName="Sags ID" ma:default="Tildeler" ma:internalName="CaseID" ma:readOnly="true">
      <xsd:simpleType>
        <xsd:restriction base="dms:Text"/>
      </xsd:simpleType>
    </xsd:element>
    <xsd:element name="CCMMetadataExtractionStatus" ma:index="54" nillable="true" ma:displayName="CCMMetadataExtractionStatus" ma:default="CCMPageCount:InProgress;CCMCommentCount:InProgress" ma:hidden="true" ma:internalName="CCMMetadataExtractionStatus" ma:readOnly="false">
      <xsd:simpleType>
        <xsd:restriction base="dms:Text"/>
      </xsd:simpleType>
    </xsd:element>
    <xsd:element name="CCMPageCount" ma:index="55" nillable="true" ma:displayName="Sider" ma:decimals="0" ma:description="" ma:internalName="CCMPageCount" ma:readOnly="true">
      <xsd:simpleType>
        <xsd:restriction base="dms:Number"/>
      </xsd:simpleType>
    </xsd:element>
    <xsd:element name="CCMCommentCount" ma:index="56" nillable="true" ma:displayName="Kommentarer" ma:decimals="0" ma:description="" ma:internalName="CCMCommentCount" ma:readOnly="true">
      <xsd:simpleType>
        <xsd:restriction base="dms:Number"/>
      </xsd:simpleType>
    </xsd:element>
    <xsd:element name="CCMPreviewAnnotationsTasks" ma:index="57" nillable="true" ma:displayName="Opgaver" ma:decimals="0" ma:description="" ma:internalName="CCMPreviewAnnotationsTasks" ma:readOnly="true">
      <xsd:simpleType>
        <xsd:restriction base="dms:Number"/>
      </xsd:simpleType>
    </xsd:element>
    <xsd:element name="CCMWorkflowInstanceID" ma:index="61" nillable="true" ma:displayName="Workflow" ma:internalName="CCMWorkflowInstanceID">
      <xsd:simpleType>
        <xsd:restriction base="dms:Text">
          <xsd:maxLength value="255"/>
        </xsd:restriction>
      </xsd:simpleType>
    </xsd:element>
    <xsd:element name="CCMWorkflowStatus" ma:index="62" nillable="true" ma:displayName="Workflow status" ma:description="" ma:format="Dropdown" ma:internalName="CCMWorkflowStatus" ma:readOnly="true">
      <xsd:simpleType>
        <xsd:restriction base="dms:Choice">
          <xsd:enumeration value="Tom"/>
          <xsd:enumeration value="I gang"/>
          <xsd:enumeration value="Godkendt"/>
          <xsd:enumeration value="Betinget godkendt"/>
          <xsd:enumeration value="Afvist"/>
          <xsd:enumeration value="Afbrudt"/>
          <xsd:enumeration value="Afsluttet"/>
        </xsd:restriction>
      </xsd:simpleType>
    </xsd:element>
    <xsd:element name="CCMWorkflowName" ma:index="63" nillable="true" ma:displayName="Workflow navn" ma:internalName="CCMWorkflowName">
      <xsd:simpleType>
        <xsd:restriction base="dms:Text">
          <xsd:maxLength value="255"/>
        </xsd:restriction>
      </xsd:simpleType>
    </xsd:element>
    <xsd:element name="CCMWorkflowSpecialAccess" ma:index="64" nillable="true" ma:displayName="Særlig adgang" ma:hidden="true" ma:internalName="CCMWorkflowSpecialAccess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CMWorkflowSpecialReadAccess" ma:index="65" nillable="true" ma:displayName="Særlig læse adgang" ma:hidden="true" ma:internalName="CCMWorkflowSpecialReadAccess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CMWorkflowDidBrokePermissions" ma:index="66" nillable="true" ma:displayName="Workflowet påtrykte særlige rettigheder" ma:default="False" ma:hidden="true" ma:internalName="CCMWorkflowDidBrokePermissions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C4DE32-FEC7-4C05-B560-4FC794E3EBC9" elementFormDefault="qualified">
    <xsd:import namespace="http://schemas.microsoft.com/office/2006/documentManagement/types"/>
    <xsd:import namespace="http://schemas.microsoft.com/office/infopath/2007/PartnerControls"/>
    <xsd:element name="Beskrivelse" ma:index="2" nillable="true" ma:displayName="Dokumentbeskrivelse" ma:description="Beskriv hvad dokumentet indeholder" ma:internalName="Beskrivelse">
      <xsd:simpleType>
        <xsd:restriction base="dms:Note">
          <xsd:maxLength value="255"/>
        </xsd:restriction>
      </xsd:simpleType>
    </xsd:element>
    <xsd:element name="Gruppering" ma:index="3" nillable="true" ma:displayName="Gruppering" ma:description="Gruppering bruges til at skabe overblik i sagen - du kan &quot;gruppere&quot; dine dokumenter ved at skrive det samme i dette felt på de dokumenter, som skal i samme gruppering. Det kan sammenlignes med navnet på mapper i stifinder" ma:internalName="Gruppering">
      <xsd:simpleType>
        <xsd:union memberTypes="dms:Text">
          <xsd:simpleType>
            <xsd:restriction base="dms:Choice">
              <xsd:enumeration value="PP Skoleledermøder"/>
              <xsd:enumeration value="Skoleledermøde 11-09-23"/>
              <xsd:enumeration value="Skoleledermøde 11-12-2023"/>
              <xsd:enumeration value="Skoleledermøde 12-02-2024"/>
              <xsd:enumeration value="Skoleledermøde 14-03-2024"/>
              <xsd:enumeration value="Skoleledermøde 14-08-23"/>
              <xsd:enumeration value="Skoleledermøde 17-05-2023"/>
              <xsd:enumeration value="Skoleledermøde 18-01-2024"/>
              <xsd:enumeration value="Skoleledermøde 18-04-2024"/>
              <xsd:enumeration value="Skoleledermøde 20-06-2024"/>
              <xsd:enumeration value="Skoleledermøde 23-11-2023"/>
              <xsd:enumeration value="Skoleledermøde den 03-10-2023"/>
              <xsd:maxLength value="255"/>
            </xsd:restriction>
          </xsd:simpleType>
        </xsd:union>
      </xsd:simpleType>
    </xsd:element>
    <xsd:element name="JuridiskDato" ma:index="5" nillable="true" ma:displayName="Juridisk dato" ma:default="[today]" ma:description="Den dato dokumentet er gældende fra. Fx ved breve: den dato brevet er sendt, eller ved en dagsorden: den dato mødet er holdt." ma:format="DateOnly" ma:internalName="JuridiskDato">
      <xsd:simpleType>
        <xsd:restriction base="dms:DateTime"/>
      </xsd:simpleType>
    </xsd:element>
    <xsd:element name="Aktindsigt" ma:index="6" ma:displayName="Aktindsigt" ma:default="Lukket" ma:description="Tag stilling i forhold til offentlighedsloven og IKKE forvaltningsloven (en parts ret til aktindsigt).&#10;Vælg kun &quot;Lukket&quot; hvis dokumentet har personfølsomt eller forretningsmæssigt indhold eller hvis der er tale om interne arbejdsdokumenter" ma:format="Dropdown" ma:internalName="Aktindsigt">
      <xsd:simpleType>
        <xsd:restriction base="dms:Choice">
          <xsd:enumeration value="Åben"/>
          <xsd:enumeration value="Lukket"/>
        </xsd:restriction>
      </xsd:simpleType>
    </xsd:element>
    <xsd:element name="Afsender" ma:index="8" nillable="true" ma:displayName="Afsender" ma:description="Hvis der fx er tale om en mail, vil afsenderen automatisk komme ind i dette felt" ma:internalName="Afsender">
      <xsd:simpleType>
        <xsd:restriction base="dms:Text">
          <xsd:maxLength value="255"/>
        </xsd:restriction>
      </xsd:simpleType>
    </xsd:element>
    <xsd:element name="Modtagere" ma:index="9" nillable="true" ma:displayName="Modtagere" ma:description="Hvis der fx er tale om en mail, vil der i dette felt stå, hvem har modtaget mailen" ma:internalName="Modtagere">
      <xsd:simpleType>
        <xsd:restriction base="dms:Note"/>
      </xsd:simpleType>
    </xsd:element>
    <xsd:element name="IOMStatus" ma:index="10" nillable="true" ma:displayName="IOMStatus" ma:description="Udfyldes automatisk ved afsendelse fra sagen - Input/Output-Management status" ma:internalName="IOMStatus">
      <xsd:simpleType>
        <xsd:restriction base="dms:Text">
          <xsd:maxLength value="255"/>
        </xsd:restriction>
      </xsd:simpleType>
    </xsd:element>
    <xsd:element name="CCMAgendaDocumentStatus" ma:index="12" nillable="true" ma:displayName="Status  for dagsordensdokument" ma:default="Under udarbejdelse" ma:description="Bruges kun hvis dokumentet er et dagsordenspunkt, som skal behandles i en mødesag" ma:format="Dropdown" ma:internalName="CCMAgendaDocumentStatus">
      <xsd:simpleType>
        <xsd:restriction base="dms:Choice">
          <xsd:enumeration value="Udkast"/>
          <xsd:enumeration value="Under udarbejdelse"/>
          <xsd:enumeration value="Endelig"/>
        </xsd:restriction>
      </xsd:simpleType>
    </xsd:element>
    <xsd:element name="CCMAgendaStatus" ma:index="13" nillable="true" ma:displayName="Dagsordenstatus" ma:default="" ma:format="Dropdown" ma:internalName="CCMAgendaStatus">
      <xsd:simpleType>
        <xsd:restriction base="dms:Choice">
          <xsd:enumeration value="Anmeldt"/>
          <xsd:enumeration value="Optaget på dagsorden"/>
          <xsd:enumeration value="Behandlet"/>
          <xsd:enumeration value="Afvist til dagsorden"/>
          <xsd:enumeration value="Fjernet fra dagsorden"/>
        </xsd:restriction>
      </xsd:simpleType>
    </xsd:element>
    <xsd:element name="CCMMeetingCaseLink" ma:index="14" nillable="true" ma:displayName="Mødesag" ma:format="Hyperlink" ma:internalName="CCMMeetingCase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ErFortrolig" ma:index="18" nillable="true" ma:displayName="ErFortrolig" ma:default="0" ma:internalName="ErFortrolig">
      <xsd:simpleType>
        <xsd:restriction base="dms:Text"/>
      </xsd:simpleType>
    </xsd:element>
    <xsd:element name="CCMManageRelations" ma:index="20" nillable="true" ma:displayName="CCMManageRelations" ma:internalName="CCMManageRelations">
      <xsd:simpleType>
        <xsd:restriction base="dms:Text">
          <xsd:maxLength value="255"/>
        </xsd:restriction>
      </xsd:simpleType>
    </xsd:element>
    <xsd:element name="a3c7f3665c3f4ddab65e7e70f16e8438" ma:index="35" nillable="true" ma:taxonomy="true" ma:internalName="a3c7f3665c3f4ddab65e7e70f16e8438" ma:taxonomyFieldName="Dokumenttype" ma:displayName="Dokumentklassificering" ma:default="" ma:fieldId="{a3c7f366-5c3f-4dda-b65e-7e70f16e8438}" ma:sspId="14f961d8-245d-4176-9082-53ede0941ef4" ma:termSetId="2a4879fc-ae04-4bed-bb2c-c61845ab3bd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CMMeetingCaseId" ma:index="39" nillable="true" ma:displayName="CCMMeetingCaseId" ma:hidden="true" ma:internalName="CCMMeetingCaseId">
      <xsd:simpleType>
        <xsd:restriction base="dms:Text">
          <xsd:maxLength value="255"/>
        </xsd:restriction>
      </xsd:simpleType>
    </xsd:element>
    <xsd:element name="CCMMeetingCaseInstanceId" ma:index="40" nillable="true" ma:displayName="CCMMeetingCaseInstanceId" ma:hidden="true" ma:internalName="CCMMeetingCaseInstanceId">
      <xsd:simpleType>
        <xsd:restriction base="dms:Text">
          <xsd:maxLength value="255"/>
        </xsd:restriction>
      </xsd:simpleType>
    </xsd:element>
    <xsd:element name="CCMAgendaItemId" ma:index="41" nillable="true" ma:displayName="CCMAgendaItemId" ma:decimals="0" ma:hidden="true" ma:internalName="CCMAgendaItemId">
      <xsd:simpleType>
        <xsd:restriction base="dms:Number"/>
      </xsd:simpleType>
    </xsd:element>
    <xsd:element name="AgendaStatusIcon" ma:index="42" nillable="true" ma:displayName="Ikon for dagsordensstatus" ma:internalName="AgendaStatusIcon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4765fd-62c1-4da3-bf0d-f4ae80e5724a" elementFormDefault="qualified">
    <xsd:import namespace="http://schemas.microsoft.com/office/2006/documentManagement/types"/>
    <xsd:import namespace="http://schemas.microsoft.com/office/infopath/2007/PartnerControls"/>
    <xsd:element name="TaxCatchAll" ma:index="36" nillable="true" ma:displayName="Taxonomy Catch All Column" ma:hidden="true" ma:list="{22f9fadd-e73c-4f54-98ba-81f8dd0b1097}" ma:internalName="TaxCatchAll" ma:showField="CatchAllData" ma:web="d34765fd-62c1-4da3-bf0d-f4ae80e572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c4de32-fec7-4c05-b560-4fc794e3ebc9" elementFormDefault="qualified">
    <xsd:import namespace="http://schemas.microsoft.com/office/2006/documentManagement/types"/>
    <xsd:import namespace="http://schemas.microsoft.com/office/infopath/2007/PartnerControls"/>
    <xsd:element name="CCMShouldUpdateAgendaItemTitle" ma:index="52" nillable="true" ma:displayName="Skal titlen på de(t) relaterede dagsordenspunkt(er) også ændres?" ma:internalName="CCMShouldUpdateAgendaItemTitle">
      <xsd:simpleType>
        <xsd:restriction base="dms:Boolean"/>
      </xsd:simpleType>
    </xsd:element>
    <xsd:element name="Frist" ma:index="67" nillable="true" ma:displayName="Frist" ma:format="DateTime" ma:internalName="Frist">
      <xsd:simpleType>
        <xsd:restriction base="dms:DateTime"/>
      </xsd:simpleType>
    </xsd:element>
    <xsd:element name="ReplyTo" ma:index="68" nillable="true" ma:displayName="Besvarelse fra" ma:internalName="ReplyTo">
      <xsd:simpleType>
        <xsd:restriction base="dms:Text"/>
      </xsd:simpleType>
    </xsd:element>
    <xsd:element name="Part" ma:index="69" nillable="true" ma:displayName="Part" ma:list="7cf8f010-ee3c-497f-837b-0f49f3468997" ma:internalName="Part" ma:showField="FullNam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c96739-cc99-4c8f-98e7-c8f3e0a8bdf3" elementFormDefault="qualified">
    <xsd:import namespace="http://schemas.microsoft.com/office/2006/documentManagement/types"/>
    <xsd:import namespace="http://schemas.microsoft.com/office/infopath/2007/PartnerControls"/>
    <xsd:element name="SharedWithUsers" ma:index="53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PostListDate" ma:index="58" nillable="true" ma:displayName="Skal tilføjes til postliste" ma:description="Udfyldes automatisk når dokumentet journaliseres. Indgående: dags dato. Udgående: dags dato + tre hverdage" ma:format="DateOnly" ma:internalName="PostListDate">
      <xsd:simpleType>
        <xsd:restriction base="dms:DateTime"/>
      </xsd:simpleType>
    </xsd:element>
    <xsd:element name="SvarPaa" ma:index="59" nillable="true" ma:displayName="Svar på" ma:description="Udfyldes, hvis dette er et svar på et indgående dokument" ma:list="{7bc4de32-fec7-4c05-b560-4fc794e3ebc9}" ma:internalName="SvarPaa" ma:showField="Titl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a6fd1a-fbab-441d-bb30-ed11cb801188" elementFormDefault="qualified">
    <xsd:import namespace="http://schemas.microsoft.com/office/2006/documentManagement/types"/>
    <xsd:import namespace="http://schemas.microsoft.com/office/infopath/2007/PartnerControls"/>
    <xsd:element name="ErBesvaret" ma:index="60" nillable="true" ma:displayName="Er besvaret?" ma:default="0" ma:hidden="true" ma:internalName="ErBesvaret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3" ma:displayName="Indhol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CMTemplateName xmlns="http://schemas.microsoft.com/sharepoint/v3">PowerPoint skabelon blå</CCMTemplateName>
    <CCMTemplateVersion xmlns="http://schemas.microsoft.com/sharepoint/v3">1</CCMTemplateVersion>
    <CCMSystemID xmlns="http://schemas.microsoft.com/sharepoint/v3">9b5d20fe-b7b6-4bcf-b453-4cf6566880b3</CCMSystemID>
    <CCMTemplateID xmlns="http://schemas.microsoft.com/sharepoint/v3">1160</CCMTemplateID>
    <CCMMeetingCaseLink xmlns="7BC4DE32-FEC7-4C05-B560-4FC794E3EBC9">
      <Url xsi:nil="true"/>
      <Description xsi:nil="true"/>
    </CCMMeetingCaseLink>
    <Gruppering xmlns="7BC4DE32-FEC7-4C05-B560-4FC794E3EBC9">Skoleledermøde 18-04-2024</Gruppering>
    <Afsender xmlns="7BC4DE32-FEC7-4C05-B560-4FC794E3EBC9">Lars Lundgreen</Afsender>
    <ErFortrolig xmlns="7BC4DE32-FEC7-4C05-B560-4FC794E3EBC9">0</ErFortrolig>
    <Korrespondance xmlns="http://schemas.microsoft.com/sharepoint/v3">Intern</Korrespondance>
    <CCMAgendaItemId xmlns="7BC4DE32-FEC7-4C05-B560-4FC794E3EBC9" xsi:nil="true"/>
    <CCMAgendaDocumentStatus xmlns="7BC4DE32-FEC7-4C05-B560-4FC794E3EBC9">Under udarbejdelse</CCMAgendaDocumentStatus>
    <CCMCognitiveType xmlns="http://schemas.microsoft.com/sharepoint/v3">-1</CCMCognitiveType>
    <a3c7f3665c3f4ddab65e7e70f16e8438 xmlns="7BC4DE32-FEC7-4C05-B560-4FC794E3EBC9">
      <Terms xmlns="http://schemas.microsoft.com/office/infopath/2007/PartnerControls">
        <TermInfo xmlns="http://schemas.microsoft.com/office/infopath/2007/PartnerControls">
          <TermName xmlns="http://schemas.microsoft.com/office/infopath/2007/PartnerControls">0-FRH-Powerpoint</TermName>
          <TermId xmlns="http://schemas.microsoft.com/office/infopath/2007/PartnerControls">973c94a1-92e4-4f78-8e0e-4f42623b3caa</TermId>
        </TermInfo>
      </Terms>
    </a3c7f3665c3f4ddab65e7e70f16e8438>
    <CCMMeetingCaseInstanceId xmlns="7BC4DE32-FEC7-4C05-B560-4FC794E3EBC9" xsi:nil="true"/>
    <Aktindsigt xmlns="7BC4DE32-FEC7-4C05-B560-4FC794E3EBC9">Lukket</Aktindsigt>
    <IOMStatus xmlns="7BC4DE32-FEC7-4C05-B560-4FC794E3EBC9" xsi:nil="true"/>
    <CCMShouldUpdateAgendaItemTitle xmlns="7bc4de32-fec7-4c05-b560-4fc794e3ebc9">false</CCMShouldUpdateAgendaItemTitle>
    <CaseOwner xmlns="http://schemas.microsoft.com/sharepoint/v3">
      <UserInfo>
        <DisplayName>Lars Sven Lundgreen</DisplayName>
        <AccountId>107</AccountId>
        <AccountType/>
      </UserInfo>
    </CaseOwner>
    <CCMManageRelations xmlns="7BC4DE32-FEC7-4C05-B560-4FC794E3EBC9" xsi:nil="true"/>
    <JuridiskDato xmlns="7BC4DE32-FEC7-4C05-B560-4FC794E3EBC9">2023-12-03T23:00:00+00:00</JuridiskDato>
    <TrackID xmlns="http://schemas.microsoft.com/sharepoint/v3" xsi:nil="true"/>
    <Modtagere xmlns="7BC4DE32-FEC7-4C05-B560-4FC794E3EBC9" xsi:nil="true"/>
    <Classification xmlns="http://schemas.microsoft.com/sharepoint/v3" xsi:nil="true"/>
    <TaxCatchAll xmlns="d34765fd-62c1-4da3-bf0d-f4ae80e5724a">
      <Value>9</Value>
    </TaxCatchAll>
    <CCMAgendaStatus xmlns="7BC4DE32-FEC7-4C05-B560-4FC794E3EBC9" xsi:nil="true"/>
    <Beskrivelse xmlns="7BC4DE32-FEC7-4C05-B560-4FC794E3EBC9" xsi:nil="true"/>
    <CCMMeetingCaseId xmlns="7BC4DE32-FEC7-4C05-B560-4FC794E3EBC9" xsi:nil="true"/>
    <WasSigned xmlns="http://schemas.microsoft.com/sharepoint/v3">false</WasSigned>
    <WasEncrypted xmlns="http://schemas.microsoft.com/sharepoint/v3">false</WasEncrypted>
    <LocalAttachment xmlns="http://schemas.microsoft.com/sharepoint/v3">false</LocalAttachment>
    <Related xmlns="http://schemas.microsoft.com/sharepoint/v3">false</Related>
    <Finalized xmlns="http://schemas.microsoft.com/sharepoint/v3">false</Finalized>
    <DocID xmlns="http://schemas.microsoft.com/sharepoint/v3">7458061</DocID>
    <MailHasAttachments xmlns="http://schemas.microsoft.com/sharepoint/v3">false</MailHasAttachments>
    <CaseRecordNumber xmlns="http://schemas.microsoft.com/sharepoint/v3">0</CaseRecordNumber>
    <CaseID xmlns="http://schemas.microsoft.com/sharepoint/v3">EMN-2023-02667</CaseID>
    <RegistrationDate xmlns="http://schemas.microsoft.com/sharepoint/v3" xsi:nil="true"/>
    <CCMWorkflowSpecialAccess xmlns="http://schemas.microsoft.com/sharepoint/v3">
      <UserInfo>
        <DisplayName/>
        <AccountId xsi:nil="true"/>
        <AccountType/>
      </UserInfo>
    </CCMWorkflowSpecialAccess>
    <CCMWorkflowDidBrokePermissions xmlns="http://schemas.microsoft.com/sharepoint/v3">false</CCMWorkflowDidBrokePermissions>
    <CCMWorkflowSpecialReadAccess xmlns="http://schemas.microsoft.com/sharepoint/v3">
      <UserInfo>
        <DisplayName/>
        <AccountId xsi:nil="true"/>
        <AccountType/>
      </UserInfo>
    </CCMWorkflowSpecialReadAccess>
    <Part xmlns="7bc4de32-fec7-4c05-b560-4fc794e3ebc9"/>
    <ErBesvaret xmlns="05a6fd1a-fbab-441d-bb30-ed11cb801188">false</ErBesvaret>
    <CCMWorkflowName xmlns="http://schemas.microsoft.com/sharepoint/v3" xsi:nil="true"/>
    <ReplyTo xmlns="7bc4de32-fec7-4c05-b560-4fc794e3ebc9" xsi:nil="true"/>
    <Frist xmlns="7bc4de32-fec7-4c05-b560-4fc794e3ebc9" xsi:nil="true"/>
    <PostListDate xmlns="http://schemas.microsoft.com/sharepoint/v3/fields" xsi:nil="true"/>
    <SvarPaa xmlns="http://schemas.microsoft.com/sharepoint/v3/fields" xsi:nil="true"/>
    <CCMWorkflowInstanceID xmlns="http://schemas.microsoft.com/sharepoint/v3" xsi:nil="true"/>
    <CCMMetadataExtractionStatus xmlns="http://schemas.microsoft.com/sharepoint/v3">CCMPageCount:InProgress;CCMCommentCount:InProgress</CCMMetadataExtractionStatus>
    <CCMConversation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0CF5F7-BD1E-4436-A535-0FA27A3164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BC4DE32-FEC7-4C05-B560-4FC794E3EBC9"/>
    <ds:schemaRef ds:uri="d34765fd-62c1-4da3-bf0d-f4ae80e5724a"/>
    <ds:schemaRef ds:uri="7bc4de32-fec7-4c05-b560-4fc794e3ebc9"/>
    <ds:schemaRef ds:uri="5ac96739-cc99-4c8f-98e7-c8f3e0a8bdf3"/>
    <ds:schemaRef ds:uri="http://schemas.microsoft.com/sharepoint/v3/fields"/>
    <ds:schemaRef ds:uri="05a6fd1a-fbab-441d-bb30-ed11cb8011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F27AF6-FA0C-49B6-A98B-8D538E3ED4D8}">
  <ds:schemaRefs>
    <ds:schemaRef ds:uri="5ac96739-cc99-4c8f-98e7-c8f3e0a8bdf3"/>
    <ds:schemaRef ds:uri="7BC4DE32-FEC7-4C05-B560-4FC794E3EBC9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05a6fd1a-fbab-441d-bb30-ed11cb801188"/>
    <ds:schemaRef ds:uri="http://schemas.microsoft.com/sharepoint/v3"/>
    <ds:schemaRef ds:uri="http://schemas.microsoft.com/sharepoint/v3/fields"/>
    <ds:schemaRef ds:uri="7bc4de32-fec7-4c05-b560-4fc794e3ebc9"/>
    <ds:schemaRef ds:uri="http://schemas.microsoft.com/office/2006/documentManagement/types"/>
    <ds:schemaRef ds:uri="d34765fd-62c1-4da3-bf0d-f4ae80e5724a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57E3A68-8B9D-4BEE-B0A1-58F30E4409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4203</TotalTime>
  <Words>53</Words>
  <Application>Microsoft Office PowerPoint</Application>
  <PresentationFormat>Widescreen</PresentationFormat>
  <Paragraphs>20</Paragraphs>
  <Slides>1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Century Gothic</vt:lpstr>
      <vt:lpstr>Constantia</vt:lpstr>
      <vt:lpstr>Office-tema</vt:lpstr>
      <vt:lpstr>PowerPoint-præsentation</vt:lpstr>
    </vt:vector>
  </TitlesOfParts>
  <Company>Fredereikshavn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Skoleledermøde 18-04-2024</dc:title>
  <dc:creator>Jesper Søndergaard Lind</dc:creator>
  <cp:lastModifiedBy>Birthe Rømer Thulstrup</cp:lastModifiedBy>
  <cp:revision>38</cp:revision>
  <dcterms:created xsi:type="dcterms:W3CDTF">2019-07-01T12:44:46Z</dcterms:created>
  <dcterms:modified xsi:type="dcterms:W3CDTF">2025-03-13T12:04:51Z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0x010100AC085CFC53BC46CEA2EADE194AD9D48200EF0269DCAF704F41B1111C344E51F03C</vt:lpwstr>
  </property>
  <property fmtid="{D5CDD505-2E9C-101B-9397-08002B2CF9AE}" pid="3" name="xd_Signature">
    <vt:bool>false</vt:bool>
  </property>
  <property fmtid="{D5CDD505-2E9C-101B-9397-08002B2CF9AE}" pid="4" name="CCMOneDriveID">
    <vt:lpwstr/>
  </property>
  <property fmtid="{D5CDD505-2E9C-101B-9397-08002B2CF9AE}" pid="5" name="CCMVisualId">
    <vt:lpwstr>EMN-2023-02667</vt:lpwstr>
  </property>
  <property fmtid="{D5CDD505-2E9C-101B-9397-08002B2CF9AE}" pid="6" name="CCMOneDriveOwnerID">
    <vt:lpwstr/>
  </property>
  <property fmtid="{D5CDD505-2E9C-101B-9397-08002B2CF9AE}" pid="7" name="CCMOneDriveItemID">
    <vt:lpwstr/>
  </property>
  <property fmtid="{D5CDD505-2E9C-101B-9397-08002B2CF9AE}" pid="8" name="CCMIsSharedOnOneDrive">
    <vt:bool>false</vt:bool>
  </property>
  <property fmtid="{D5CDD505-2E9C-101B-9397-08002B2CF9AE}" pid="9" name="CCMCommunication">
    <vt:lpwstr>GOWorkflowDocumentLastCheckedInVersion;3.0</vt:lpwstr>
  </property>
  <property fmtid="{D5CDD505-2E9C-101B-9397-08002B2CF9AE}" pid="10" name="CCMSystem">
    <vt:lpwstr> </vt:lpwstr>
  </property>
  <property fmtid="{D5CDD505-2E9C-101B-9397-08002B2CF9AE}" pid="11" name="CCMEventContext">
    <vt:lpwstr>9cd65868-8f3e-48a4-bea7-9c52c91c82e2</vt:lpwstr>
  </property>
  <property fmtid="{D5CDD505-2E9C-101B-9397-08002B2CF9AE}" pid="12" name="Dokumenttype">
    <vt:lpwstr>9;#0-FRH-Powerpoint|973c94a1-92e4-4f78-8e0e-4f42623b3caa</vt:lpwstr>
  </property>
  <property fmtid="{D5CDD505-2E9C-101B-9397-08002B2CF9AE}" pid="13" name="CCMMustBeOnPostList">
    <vt:bool>false</vt:bool>
  </property>
  <property fmtid="{D5CDD505-2E9C-101B-9397-08002B2CF9AE}" pid="14" name="CCMReplyToDocCacheId_AA145BE6-B859-401A-B2E0-03BB3E7048FC_">
    <vt:lpwstr>CCMReplyToDocCacheId_AA145BE6-B859-401A-B2E0-03BB3E7048FC_34b538c1-f61e-4117-a63d-6f1564d81f05</vt:lpwstr>
  </property>
</Properties>
</file>